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Quattrocento"/>
      <p:regular r:id="rId16"/>
    </p:embeddedFont>
    <p:embeddedFont>
      <p:font typeface="Quattrocento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79088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Что такое бэкенд разработка?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3581162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Бэкенд-разработка - это создание серверной части веб-приложений, которая отвечает за обработку данных, управление логикой, взаимодействие с базами данных и API. Бэкенд-разработчики используют языки программирования, фреймворки и инструменты для построения надежных, масштабируемых и безопасных систем, которые образуют основу функционирования веб-сайтов и приложений.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6549390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6557010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6531531"/>
            <a:ext cx="224825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  <a:cs typeface="Quattrocento Bold" pitchFamily="34" charset="-120"/>
              </a:rPr>
              <a:t>by Ali Azamatov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2763"/>
            <a:ext cx="114173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Бэкенд vs. Фронтенд: ключевые различия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Фронтенд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9633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Отвечает за отображение интерфейса, взаимодействие с пользователем и визуальную часть веб-приложений.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Бэкенд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99633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Обрабатывает запросы, управляет данными, бизнес-логикой и взаимодействием с базами данных.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Различия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99633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Фронтенд работает на стороне клиента, бэкенд - на стороне сервера. Они дополняют друг друга для создания полноценных веб-приложений.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279" y="831890"/>
            <a:ext cx="7650242" cy="1255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Роль бэкенда в веб-разработке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33279" y="2647117"/>
            <a:ext cx="480060" cy="48006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419969" y="2736533"/>
            <a:ext cx="10668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926699" y="2647117"/>
            <a:ext cx="268974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Управление данными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926699" y="3088958"/>
            <a:ext cx="3025021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Бэкенд отвечает за хранение, обработку и предоставление данных для фронтенда.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5080" y="2647117"/>
            <a:ext cx="480060" cy="48006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10324386" y="2736533"/>
            <a:ext cx="16144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0858500" y="2647117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Бизнес-логика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858500" y="3088958"/>
            <a:ext cx="3025021" cy="2048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Бэкенд реализует основную функциональность приложения, включая аутентификацию, авторизацию и другие сложные операции.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3279" y="5590461"/>
            <a:ext cx="480060" cy="48006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6391394" y="5679877"/>
            <a:ext cx="16383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6926699" y="5590461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Масштабируемость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926699" y="6032302"/>
            <a:ext cx="3025021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Бэкенд-системы должны быть способны эффективно обрабатывать большие объемы данных и запросов.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10165080" y="5590461"/>
            <a:ext cx="480060" cy="48006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7" name="Text 14"/>
          <p:cNvSpPr/>
          <p:nvPr/>
        </p:nvSpPr>
        <p:spPr>
          <a:xfrm>
            <a:off x="10328553" y="5679877"/>
            <a:ext cx="15299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0858500" y="5590461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Безопасность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0858500" y="6032302"/>
            <a:ext cx="3025021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Бэкенд отвечает за защиту данных, авторизацию и аутентификацию пользователей.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932" y="802005"/>
            <a:ext cx="7562136" cy="1329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Основные характеристики бэкенд-систем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90932" y="2470190"/>
            <a:ext cx="3668078" cy="2365653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16913" y="2696170"/>
            <a:ext cx="276784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Производительность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16913" y="3163967"/>
            <a:ext cx="3216116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Бэкенд-системы должны обрабатывать большие объемы данных с минимальной задержкой.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4990" y="2470190"/>
            <a:ext cx="3668078" cy="2365653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4910971" y="2696170"/>
            <a:ext cx="265866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Масштабируемость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910971" y="3163967"/>
            <a:ext cx="3216116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Возможность увеличения мощностей для обработки растущих объемов трафика и данных.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932" y="5061823"/>
            <a:ext cx="3668078" cy="2365653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016913" y="5287804"/>
            <a:ext cx="265866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Надежность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16913" y="5755600"/>
            <a:ext cx="3216116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Бэкенд-системы должны быть отказоустойчивыми и обеспечивать высокую доступность.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4990" y="5061823"/>
            <a:ext cx="3668078" cy="2365653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4910971" y="5287804"/>
            <a:ext cx="265866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Безопасность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4910971" y="5755600"/>
            <a:ext cx="3216116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Защита данных, аутентификация и авторизация пользователей, предотвращение атак.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833" y="694492"/>
            <a:ext cx="7618333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Как работает бэкенд? Архитектура и принципы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33" y="2303740"/>
            <a:ext cx="1089898" cy="17437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79677" y="2521625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Получение запроса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179677" y="2972872"/>
            <a:ext cx="620148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Бэкенд получает HTTP-запрос от клиента (фронтенда) через API или веб-сервер.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33" y="4047530"/>
            <a:ext cx="1089898" cy="17437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79677" y="4265414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Обработка данных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179677" y="4716661"/>
            <a:ext cx="620148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Бэкенд-логика анализирует запрос, взаимодействует с базой данных и применяет бизнес-правила.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33" y="5791319"/>
            <a:ext cx="1089898" cy="17437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79677" y="6009203"/>
            <a:ext cx="2826782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Формирование ответа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179677" y="6460450"/>
            <a:ext cx="620148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Бэкенд формирует ответ в нужном формате (JSON, XML) и отправляет его клиенту.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185" y="592217"/>
            <a:ext cx="7636431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Языки программирования для бэкенд разработки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185" y="2182058"/>
            <a:ext cx="538401" cy="5384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0185" y="2935724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Python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240185" y="3381613"/>
            <a:ext cx="3656647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Универсальный язык с широким набором библиотек для веб-разработки.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849" y="2182058"/>
            <a:ext cx="538401" cy="5384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9849" y="2935724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Java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219849" y="3381613"/>
            <a:ext cx="3656767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Статически типизированный язык, широко используется для разработки API и микросервисов.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85" y="5061347"/>
            <a:ext cx="538401" cy="5384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0185" y="5815013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Node.js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240185" y="6260902"/>
            <a:ext cx="3656647" cy="1378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JavaScript-платформа для создания высокопроизводительных серверных приложений.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9849" y="5061347"/>
            <a:ext cx="538401" cy="5384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9849" y="5815013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Ruby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0219849" y="6260902"/>
            <a:ext cx="3656767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Язык с простым и элегантным синтаксисом, популярный в веб-разработке.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59969"/>
            <a:ext cx="113771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Популярные фреймворки и инструменты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622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Фреймворки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220629" y="3553539"/>
            <a:ext cx="3545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1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Django (Python)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220629" y="4020264"/>
            <a:ext cx="3545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Ruby on Rails (Ruby)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220629" y="4486989"/>
            <a:ext cx="3545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Spring Boot (Java)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220629" y="4953714"/>
            <a:ext cx="3545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Express.js (Node.js)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357813" y="29622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Инструменты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740718" y="3553539"/>
            <a:ext cx="3545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Git для контроля версий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5740718" y="4020264"/>
            <a:ext cx="3545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Docker для создания контейнеров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5740718" y="4870013"/>
            <a:ext cx="3545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Постгрес, MySQL, MongoDB для баз данных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5740718" y="5719763"/>
            <a:ext cx="3545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Kafka, RabbitMQ для асинхронной обработки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9877901" y="29622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Инфраструктура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77901" y="3553539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Облачные сервисы (AWS, GCP, Azure), CI/CD, Kubernetes для оркестрации контейнеров.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785" y="957143"/>
            <a:ext cx="7546181" cy="667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Безопасность бэкенд-систем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0785" y="2220397"/>
            <a:ext cx="510659" cy="510659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479381" y="2315528"/>
            <a:ext cx="113467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7018377" y="2220397"/>
            <a:ext cx="2670334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Аутентификация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018377" y="2690217"/>
            <a:ext cx="2926556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Надежные механизмы идентификации пользователей и ограничение доступа.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220397"/>
            <a:ext cx="510659" cy="510659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10341293" y="2315528"/>
            <a:ext cx="171807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909459" y="2220397"/>
            <a:ext cx="2670334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Шифрование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909459" y="2690217"/>
            <a:ext cx="2926556" cy="1815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Защита передаваемых данных и хранилищ с помощью современных криптографических алгоритмов.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785" y="4987528"/>
            <a:ext cx="510659" cy="510659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6448901" y="5082659"/>
            <a:ext cx="17430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7018377" y="4987528"/>
            <a:ext cx="2670334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Валидация ввода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018377" y="5457349"/>
            <a:ext cx="2926556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Фильтрация и очистка данных для предотвращения SQL-инъекций и других атак.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4987528"/>
            <a:ext cx="510659" cy="510659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7" name="Text 14"/>
          <p:cNvSpPr/>
          <p:nvPr/>
        </p:nvSpPr>
        <p:spPr>
          <a:xfrm>
            <a:off x="10345698" y="5082659"/>
            <a:ext cx="16287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0909459" y="4987528"/>
            <a:ext cx="2670334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Мониторинг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0909459" y="5457349"/>
            <a:ext cx="2926556" cy="1815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Постоянный контроль безопасности, аудит действий и выявление подозрительной активности.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710" y="887373"/>
            <a:ext cx="4892635" cy="61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Вопросы и ответы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27710" y="1810703"/>
            <a:ext cx="3740348" cy="2508885"/>
          </a:xfrm>
          <a:prstGeom prst="roundRect">
            <a:avLst>
              <a:gd name="adj" fmla="val 124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935593" y="2018586"/>
            <a:ext cx="244625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Что такое бэкенд?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35593" y="2448997"/>
            <a:ext cx="3324582" cy="166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Бэкенд - это серверная часть веб-приложения, отвечающая за обработку данных, бизнес-логику и взаимодействие с базами данных.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5942" y="1810703"/>
            <a:ext cx="3740348" cy="2508885"/>
          </a:xfrm>
          <a:prstGeom prst="roundRect">
            <a:avLst>
              <a:gd name="adj" fmla="val 124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4883825" y="2018586"/>
            <a:ext cx="3324582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Какие задачи решает бэкенд?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883825" y="2754749"/>
            <a:ext cx="3324582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Бэкенд обрабатывает входящие запросы, управляет данными, обеспечивает безопасность и масштабируемость системы.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710" y="4527471"/>
            <a:ext cx="3740348" cy="2814637"/>
          </a:xfrm>
          <a:prstGeom prst="roundRect">
            <a:avLst>
              <a:gd name="adj" fmla="val 1108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935593" y="4735354"/>
            <a:ext cx="3324582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Какие языки используются для бэкенд-разработки?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35593" y="5471517"/>
            <a:ext cx="3324582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Популярные языки: Python, Java, Node.js, Ruby. Выбор зависит от требований проекта и предпочтений команды.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675942" y="4527471"/>
            <a:ext cx="3740348" cy="2814637"/>
          </a:xfrm>
          <a:prstGeom prst="roundRect">
            <a:avLst>
              <a:gd name="adj" fmla="val 1108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4883825" y="4735354"/>
            <a:ext cx="3324582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Как бэкенд связан с фронтендом?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4883825" y="5471517"/>
            <a:ext cx="3324582" cy="166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Бэкенд и фронтенд тесно взаимодействуют: бэкенд предоставляет данные и функциональность, фронтенд отображает их пользователю.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2024-10-03T07:50:33Z</dcterms:created>
  <dcterms:modified xsi:type="dcterms:W3CDTF">2024-10-03T07:50:33Z</dcterms:modified>
</cp:coreProperties>
</file>